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2244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983762-758F-4245-8C0B-6998A75DD570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59F17A-BF7F-7A46-8DE9-19373D1DD6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9F17A-BF7F-7A46-8DE9-19373D1DD6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4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2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2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9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9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5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7CEC-C397-0448-8B22-82CE8DFEE09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C6CE-29C5-5F47-AF00-F1743893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9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cjrrodeo.org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88FB-5BF7-42D7-968B-B2059D19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90000" pressure="40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18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121" y="2917502"/>
            <a:ext cx="6348157" cy="590882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460" y="189018"/>
            <a:ext cx="7415542" cy="1430164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-917714" y="189017"/>
            <a:ext cx="9693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Rockwell" panose="02060603020205020403" pitchFamily="18" charset="0"/>
                <a:cs typeface="Nandaka Western"/>
              </a:rPr>
              <a:t>Cow Country Junior Rodeo</a:t>
            </a:r>
          </a:p>
          <a:p>
            <a:pPr algn="ctr"/>
            <a:r>
              <a:rPr lang="en-US" sz="3600" dirty="0">
                <a:latin typeface="Nandaka Western"/>
                <a:cs typeface="Nandaka Western"/>
              </a:rPr>
              <a:t>Manila, Utah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459" y="1713444"/>
            <a:ext cx="1808873" cy="5387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June 14 &amp; 29</a:t>
            </a:r>
          </a:p>
          <a:p>
            <a:pPr algn="ctr"/>
            <a:r>
              <a:rPr lang="en-US" sz="1600" dirty="0"/>
              <a:t> 2023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7325" y="1719635"/>
            <a:ext cx="1808874" cy="5325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July 7 &amp; 8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0" y="3114170"/>
            <a:ext cx="3886200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Age groups are determined by contestant’s age as of January 1st, </a:t>
            </a:r>
            <a:r>
              <a:rPr lang="en-ZW" sz="1000" dirty="0"/>
              <a:t>2023</a:t>
            </a:r>
          </a:p>
          <a:p>
            <a:pPr algn="ctr"/>
            <a:r>
              <a:rPr lang="en-US" sz="1000" dirty="0"/>
              <a:t>(Birth certificates may be requested if necessary)</a:t>
            </a:r>
            <a:endParaRPr lang="en-ZW" sz="1000" dirty="0"/>
          </a:p>
          <a:p>
            <a:pPr algn="ctr"/>
            <a:r>
              <a:rPr lang="en-US" sz="1000" dirty="0"/>
              <a:t>*</a:t>
            </a:r>
            <a:r>
              <a:rPr lang="en-US" sz="1000" b="1" i="1" u="heavy" dirty="0"/>
              <a:t>All contestants must compete in their own age division.</a:t>
            </a:r>
            <a:endParaRPr lang="en-ZW" sz="1000" dirty="0"/>
          </a:p>
          <a:p>
            <a:pPr algn="ctr"/>
            <a:r>
              <a:rPr lang="en-US" sz="1000" b="1" dirty="0"/>
              <a:t>4 &amp; Under </a:t>
            </a:r>
            <a:r>
              <a:rPr lang="en-US" sz="1000" dirty="0"/>
              <a:t>- Goat Tail Ribbon Pull (No entry or fee required)</a:t>
            </a:r>
            <a:endParaRPr lang="en-ZW" sz="1000" dirty="0"/>
          </a:p>
          <a:p>
            <a:pPr algn="ctr"/>
            <a:r>
              <a:rPr lang="en-US" sz="1000" dirty="0"/>
              <a:t> </a:t>
            </a:r>
            <a:endParaRPr lang="en-ZW" sz="1000" dirty="0"/>
          </a:p>
          <a:p>
            <a:pPr algn="ctr"/>
            <a:r>
              <a:rPr lang="en-US" sz="1040" b="1" dirty="0"/>
              <a:t>Pee-Wee: 5-9</a:t>
            </a:r>
            <a:endParaRPr lang="en-ZW" sz="1040" b="1" dirty="0"/>
          </a:p>
          <a:p>
            <a:pPr algn="ctr"/>
            <a:r>
              <a:rPr lang="en-US" sz="1040" dirty="0"/>
              <a:t>Goat Tying, Pole Bending, Barrel Racing, Dummy Roping’, Saddle Bronc, Bareback, Mutton Bustin’ (5 &amp; 6 yr. olds), </a:t>
            </a:r>
          </a:p>
          <a:p>
            <a:pPr algn="ctr"/>
            <a:r>
              <a:rPr lang="en-US" sz="1040" dirty="0"/>
              <a:t>Steer Riding (7-9 yr. </a:t>
            </a:r>
            <a:r>
              <a:rPr lang="en-US" sz="1040" dirty="0" err="1"/>
              <a:t>olds</a:t>
            </a:r>
            <a:r>
              <a:rPr lang="en-US" sz="1040" dirty="0"/>
              <a:t>) </a:t>
            </a:r>
            <a:endParaRPr lang="en-ZW" sz="1040" dirty="0"/>
          </a:p>
          <a:p>
            <a:pPr algn="ctr"/>
            <a:r>
              <a:rPr lang="en-US" sz="1040" dirty="0"/>
              <a:t> </a:t>
            </a:r>
            <a:endParaRPr lang="en-ZW" sz="1040" dirty="0"/>
          </a:p>
          <a:p>
            <a:pPr algn="ctr"/>
            <a:r>
              <a:rPr lang="en-US" sz="1040" b="1" dirty="0"/>
              <a:t>Junior: 10-13</a:t>
            </a:r>
            <a:endParaRPr lang="en-ZW" sz="1040" b="1" dirty="0"/>
          </a:p>
          <a:p>
            <a:pPr algn="ctr"/>
            <a:r>
              <a:rPr lang="en-US" sz="1040" b="1" i="1" dirty="0"/>
              <a:t>Girls</a:t>
            </a:r>
            <a:r>
              <a:rPr lang="en-US" sz="1040" i="1" dirty="0"/>
              <a:t>: </a:t>
            </a:r>
            <a:r>
              <a:rPr lang="en-US" sz="1040" dirty="0"/>
              <a:t>Breakaway, Goat Tying, Pole Bending, Barrel Racing, Team Roping - Heading, Team Roping – Heeling</a:t>
            </a:r>
            <a:endParaRPr lang="en-ZW" sz="1040" dirty="0"/>
          </a:p>
          <a:p>
            <a:pPr algn="ctr"/>
            <a:r>
              <a:rPr lang="en-US" sz="1040" dirty="0"/>
              <a:t> </a:t>
            </a:r>
            <a:endParaRPr lang="en-ZW" sz="1040" dirty="0"/>
          </a:p>
          <a:p>
            <a:pPr algn="ctr"/>
            <a:r>
              <a:rPr lang="en-US" sz="1040" b="1" i="1" dirty="0"/>
              <a:t>Boys: </a:t>
            </a:r>
            <a:r>
              <a:rPr lang="en-US" sz="1040" dirty="0"/>
              <a:t>Goat Tying or Chute Tying, Breakaway, Chute Dogging, Team Roping – Heading, Team Roping – Heeling, Steer Riding, Saddle Bronc Steer Riding, Bareback Steer Riding</a:t>
            </a:r>
            <a:endParaRPr lang="en-ZW" sz="1040" dirty="0"/>
          </a:p>
          <a:p>
            <a:pPr algn="ctr"/>
            <a:r>
              <a:rPr lang="en-US" sz="1040" dirty="0"/>
              <a:t> </a:t>
            </a:r>
            <a:endParaRPr lang="en-ZW" sz="1040" dirty="0"/>
          </a:p>
          <a:p>
            <a:pPr algn="ctr"/>
            <a:r>
              <a:rPr lang="en-US" sz="1040" b="1" dirty="0"/>
              <a:t>Senior: 14-17 </a:t>
            </a:r>
            <a:r>
              <a:rPr lang="en-US" sz="1040" dirty="0"/>
              <a:t>(or the summer after their senior year of High School) </a:t>
            </a:r>
            <a:endParaRPr lang="en-ZW" sz="1040" dirty="0"/>
          </a:p>
          <a:p>
            <a:pPr algn="ctr"/>
            <a:r>
              <a:rPr lang="en-US" sz="1040" b="1" i="1" dirty="0"/>
              <a:t>Girls: </a:t>
            </a:r>
            <a:r>
              <a:rPr lang="en-US" sz="1040" dirty="0"/>
              <a:t>Breakaway Roping, Goat Tying, Barrel Racing, Pole Bending, Team Roping – Heading, Team Roping – Heeling</a:t>
            </a:r>
            <a:endParaRPr lang="en-ZW" sz="1040" dirty="0"/>
          </a:p>
          <a:p>
            <a:pPr algn="ctr"/>
            <a:r>
              <a:rPr lang="en-US" sz="1040" dirty="0"/>
              <a:t> </a:t>
            </a:r>
            <a:endParaRPr lang="en-ZW" sz="1040" dirty="0"/>
          </a:p>
          <a:p>
            <a:pPr algn="ctr"/>
            <a:r>
              <a:rPr lang="en-US" sz="1040" b="1" i="1" dirty="0"/>
              <a:t>Boys: </a:t>
            </a:r>
            <a:r>
              <a:rPr lang="en-US" sz="1040" dirty="0"/>
              <a:t>Tie-Down Calf Roping, Chute Dogging, Team Roping- Heading, Team Roping- Heeling, Bull Riding, Saddle Bronc Riding, Bareback Riding</a:t>
            </a:r>
          </a:p>
          <a:p>
            <a:pPr algn="ctr"/>
            <a:endParaRPr lang="en-ZW" sz="1040" dirty="0"/>
          </a:p>
          <a:p>
            <a:pPr algn="ctr"/>
            <a:r>
              <a:rPr lang="en-US" sz="1040" dirty="0"/>
              <a:t>Team Ropers may have an adult partner.</a:t>
            </a:r>
            <a:endParaRPr lang="en-ZW" sz="1040" dirty="0"/>
          </a:p>
        </p:txBody>
      </p:sp>
      <p:sp>
        <p:nvSpPr>
          <p:cNvPr id="14" name="TextBox 13"/>
          <p:cNvSpPr txBox="1"/>
          <p:nvPr/>
        </p:nvSpPr>
        <p:spPr>
          <a:xfrm>
            <a:off x="4402667" y="8766790"/>
            <a:ext cx="33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*Please check the website                                         </a:t>
            </a:r>
            <a:r>
              <a:rPr lang="en-US" sz="1400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http://www.ccjrrodeo.org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for rule updates, entry forms, and membership forms.                                                                             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476" y="8749856"/>
            <a:ext cx="33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*MEMBERSHIP forms and fees are required for each contestant.  Fees must be paid prior to their first rodeo in order to compete.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92" y="965938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may contact the CCJR Rodeo Committee by email at ccjrrodeo@gmail.com.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946" y="791196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All entry fees are $15 per event     $5 Arena fee per rodeo </a:t>
            </a:r>
            <a:endParaRPr lang="en-US" sz="1200" dirty="0"/>
          </a:p>
          <a:p>
            <a:pPr algn="ctr"/>
            <a:r>
              <a:rPr lang="en-US" sz="1200" b="1" dirty="0"/>
              <a:t>Membership Fee for 2023 CCJR Series:  $75/contestant –Due with 1</a:t>
            </a:r>
            <a:r>
              <a:rPr lang="en-US" sz="1200" b="1" baseline="30000" dirty="0"/>
              <a:t>st</a:t>
            </a:r>
            <a:r>
              <a:rPr lang="en-US" sz="1200" b="1" dirty="0"/>
              <a:t> Entry</a:t>
            </a:r>
          </a:p>
          <a:p>
            <a:pPr algn="ctr"/>
            <a:r>
              <a:rPr lang="en-US" sz="1200" b="1" dirty="0"/>
              <a:t>Payment Options:  Venmo Payment or Online Entry through Website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96577" y="3114170"/>
            <a:ext cx="3741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Points </a:t>
            </a:r>
          </a:p>
          <a:p>
            <a:pPr lvl="0"/>
            <a:r>
              <a:rPr lang="en-US" sz="1400" dirty="0"/>
              <a:t>All points accumulated this year will go toward the all-around in each age division.  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4646" y="4528254"/>
            <a:ext cx="3817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Scholarship</a:t>
            </a:r>
          </a:p>
          <a:p>
            <a:r>
              <a:rPr lang="en-US" sz="1400" dirty="0"/>
              <a:t>Available for graduating seniors.   Applications are on the website.  The deadline is Sept. 1, 2023.  Late applications will not be accepted.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938" y="5958450"/>
            <a:ext cx="3817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Volunteering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Each family must volunteer once during each rodeo, to allow the rodeo to move smoothly and efficiently. A sign-up sheet will be available. </a:t>
            </a:r>
          </a:p>
          <a:p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075567-7247-44E7-84A4-BE4BA1A82B2C}"/>
              </a:ext>
            </a:extLst>
          </p:cNvPr>
          <p:cNvSpPr/>
          <p:nvPr/>
        </p:nvSpPr>
        <p:spPr>
          <a:xfrm>
            <a:off x="4021298" y="1720461"/>
            <a:ext cx="1795541" cy="5823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August 10 &amp; 17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2023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0748F7-628E-4A81-B97C-02AE26BA6FF8}"/>
              </a:ext>
            </a:extLst>
          </p:cNvPr>
          <p:cNvSpPr txBox="1"/>
          <p:nvPr/>
        </p:nvSpPr>
        <p:spPr>
          <a:xfrm>
            <a:off x="53422" y="7603574"/>
            <a:ext cx="766555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/>
              <a:t>Health certifications &amp; brand inspections are always required to cross state lines</a:t>
            </a:r>
            <a:r>
              <a:rPr lang="en-US" sz="1700" dirty="0"/>
              <a:t>. </a:t>
            </a:r>
          </a:p>
          <a:p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175DA8-E293-454D-BCC6-4C6339AF83D9}"/>
              </a:ext>
            </a:extLst>
          </p:cNvPr>
          <p:cNvSpPr/>
          <p:nvPr/>
        </p:nvSpPr>
        <p:spPr>
          <a:xfrm>
            <a:off x="5907164" y="1720461"/>
            <a:ext cx="1636388" cy="5317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September 4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B69E3F-9C86-42DB-84F0-6A776251DD32}"/>
              </a:ext>
            </a:extLst>
          </p:cNvPr>
          <p:cNvSpPr/>
          <p:nvPr/>
        </p:nvSpPr>
        <p:spPr>
          <a:xfrm>
            <a:off x="191459" y="2254757"/>
            <a:ext cx="1795541" cy="6198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</a:rPr>
              <a:t>Entries close on June 1 and 15.</a:t>
            </a:r>
          </a:p>
          <a:p>
            <a:r>
              <a:rPr lang="en-US" sz="900" dirty="0">
                <a:solidFill>
                  <a:schemeClr val="tx1"/>
                </a:solidFill>
              </a:rPr>
              <a:t>Late entries will be taken until June 10 and 25 and will include a $50  late fee.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7E882C-4E46-4086-8227-4ADFCD8BC57A}"/>
              </a:ext>
            </a:extLst>
          </p:cNvPr>
          <p:cNvSpPr/>
          <p:nvPr/>
        </p:nvSpPr>
        <p:spPr>
          <a:xfrm>
            <a:off x="5904208" y="2267989"/>
            <a:ext cx="1674477" cy="57824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Entries close on Aug. 21.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entries will be taken until Aug. </a:t>
            </a:r>
            <a:r>
              <a:rPr lang="en-US" sz="900" dirty="0">
                <a:solidFill>
                  <a:schemeClr val="bg1"/>
                </a:solidFill>
                <a:latin typeface="Calibri"/>
              </a:rPr>
              <a:t>31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will include a $50 fee.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BD4E3-6C3F-47E4-958C-933DADCDA8FA}"/>
              </a:ext>
            </a:extLst>
          </p:cNvPr>
          <p:cNvSpPr/>
          <p:nvPr/>
        </p:nvSpPr>
        <p:spPr>
          <a:xfrm>
            <a:off x="4021299" y="2264439"/>
            <a:ext cx="1795540" cy="5701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Entries close on July 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27 and Aug 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entries will be taken until Aug. 6 and 10 and will include a $50 late fee.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0E5385-5AD7-453F-B335-09F468609B6A}"/>
              </a:ext>
            </a:extLst>
          </p:cNvPr>
          <p:cNvSpPr/>
          <p:nvPr/>
        </p:nvSpPr>
        <p:spPr>
          <a:xfrm>
            <a:off x="2048270" y="2251950"/>
            <a:ext cx="1848307" cy="6226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Entries close on June 23.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entries will be taken until    July 3  and will include a $50 late fee.</a:t>
            </a:r>
          </a:p>
        </p:txBody>
      </p:sp>
    </p:spTree>
    <p:extLst>
      <p:ext uri="{BB962C8B-B14F-4D97-AF65-F5344CB8AC3E}">
        <p14:creationId xmlns:p14="http://schemas.microsoft.com/office/powerpoint/2010/main" val="265870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26578</TotalTime>
  <Words>542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Nandaka Western</vt:lpstr>
      <vt:lpstr>Rockwell</vt:lpstr>
      <vt:lpstr>Office Theme</vt:lpstr>
      <vt:lpstr>PowerPoint Presentation</vt:lpstr>
    </vt:vector>
  </TitlesOfParts>
  <Company>UCSD#6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Hill</dc:creator>
  <cp:lastModifiedBy>CCJR Roceo</cp:lastModifiedBy>
  <cp:revision>49</cp:revision>
  <cp:lastPrinted>2021-03-23T20:02:07Z</cp:lastPrinted>
  <dcterms:created xsi:type="dcterms:W3CDTF">2018-04-26T18:50:21Z</dcterms:created>
  <dcterms:modified xsi:type="dcterms:W3CDTF">2023-05-22T14:28:49Z</dcterms:modified>
</cp:coreProperties>
</file>